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24384000" cy="13716000"/>
  <p:notesSz cx="6858000" cy="9144000"/>
  <p:embeddedFontLst>
    <p:embeddedFont>
      <p:font typeface="210 Carpediem Regular"/>
      <p:regular r:id="rId17"/>
    </p:embeddedFont>
    <p:embeddedFont>
      <p:font typeface="Pretendard Regular"/>
      <p:regular r:id="rId18"/>
    </p:embeddedFont>
    <p:embeddedFont>
      <p:font typeface="Pretendard Bold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22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6.png" Type="http://schemas.openxmlformats.org/officeDocument/2006/relationships/image"/><Relationship Id="rId4" Target="../media/image18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18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3.png" Type="http://schemas.openxmlformats.org/officeDocument/2006/relationships/image"/><Relationship Id="rId4" Target="../media/image18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52.png" Type="http://schemas.openxmlformats.org/officeDocument/2006/relationships/image"/><Relationship Id="rId4" Target="../media/image33.png" Type="http://schemas.openxmlformats.org/officeDocument/2006/relationships/image"/><Relationship Id="rId5" Target="../media/image18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3416300"/>
            <a:ext cx="16814800" cy="687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54200" y="1600200"/>
            <a:ext cx="4864100" cy="71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053300" y="1600200"/>
            <a:ext cx="24638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57300" y="1206500"/>
            <a:ext cx="5334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1900" y="1739900"/>
            <a:ext cx="16002000" cy="218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3924300"/>
            <a:ext cx="231394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3416300"/>
            <a:ext cx="168148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54200" y="1600200"/>
            <a:ext cx="4864100" cy="71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053300" y="1600200"/>
            <a:ext cx="24638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60900" y="1574800"/>
            <a:ext cx="5334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2100" y="1193800"/>
            <a:ext cx="3289300" cy="213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" y="3848100"/>
            <a:ext cx="5778500" cy="577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93900" y="6159500"/>
            <a:ext cx="4902200" cy="115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93900" y="4521200"/>
            <a:ext cx="2019300" cy="1155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89200" y="3848100"/>
            <a:ext cx="5778500" cy="577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21000" y="5816600"/>
            <a:ext cx="3327400" cy="207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21000" y="4521200"/>
            <a:ext cx="2019300" cy="115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69300" y="3848100"/>
            <a:ext cx="5778500" cy="577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902700" y="6223000"/>
            <a:ext cx="3975100" cy="1155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40800" y="4521200"/>
            <a:ext cx="20193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48100" y="2362200"/>
            <a:ext cx="5334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6700" y="1803400"/>
            <a:ext cx="7010400" cy="218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4216400"/>
            <a:ext cx="46355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37600" y="1435100"/>
            <a:ext cx="24638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13400" y="774700"/>
            <a:ext cx="8166100" cy="6883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48300" y="6870700"/>
            <a:ext cx="8331200" cy="612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43200" y="2362200"/>
            <a:ext cx="7073900" cy="8902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48100" y="2362200"/>
            <a:ext cx="5334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6700" y="1803400"/>
            <a:ext cx="7010400" cy="218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4216400"/>
            <a:ext cx="46355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37600" y="1435100"/>
            <a:ext cx="24638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37200" y="1625600"/>
            <a:ext cx="8839200" cy="544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55800" y="1625600"/>
            <a:ext cx="8839200" cy="544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37200" y="7416800"/>
            <a:ext cx="8839200" cy="549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55800" y="8623300"/>
            <a:ext cx="5486400" cy="340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408900" y="9385300"/>
            <a:ext cx="26416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48100" y="2362200"/>
            <a:ext cx="5334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6700" y="1803400"/>
            <a:ext cx="7010400" cy="218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37600" y="1435100"/>
            <a:ext cx="24638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657600"/>
            <a:ext cx="10426700" cy="541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6700" y="9486900"/>
            <a:ext cx="8064500" cy="226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22200" y="3657600"/>
            <a:ext cx="8953500" cy="175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92000" y="6108700"/>
            <a:ext cx="12128500" cy="3378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48100" y="2362200"/>
            <a:ext cx="5334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6700" y="1803400"/>
            <a:ext cx="7010400" cy="218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0200" y="3568700"/>
            <a:ext cx="4635500" cy="243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37600" y="1435100"/>
            <a:ext cx="24638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602200" y="3276600"/>
            <a:ext cx="4368800" cy="431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02200" y="7810500"/>
            <a:ext cx="6502400" cy="262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23000" y="3276600"/>
            <a:ext cx="11036300" cy="701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89700" y="10845800"/>
            <a:ext cx="170053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89700" y="2336800"/>
            <a:ext cx="170053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48100" y="2362200"/>
            <a:ext cx="5334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6700" y="1803400"/>
            <a:ext cx="7010400" cy="218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37600" y="1435100"/>
            <a:ext cx="24638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3441700"/>
            <a:ext cx="3670300" cy="426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56100" y="3086100"/>
            <a:ext cx="5130800" cy="1033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37200" y="2628900"/>
            <a:ext cx="11303000" cy="736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37200" y="10375900"/>
            <a:ext cx="11176000" cy="281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40400" y="1498600"/>
            <a:ext cx="169418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737600" y="1435100"/>
            <a:ext cx="2463800" cy="90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584200"/>
            <a:ext cx="10617200" cy="736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98300" y="584200"/>
            <a:ext cx="12001500" cy="770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54100" y="8293100"/>
            <a:ext cx="12331700" cy="185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48500" y="8293100"/>
            <a:ext cx="6718300" cy="514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9300" y="7950200"/>
            <a:ext cx="5930900" cy="527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57300" y="10350500"/>
            <a:ext cx="100838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48100" y="2362200"/>
            <a:ext cx="533400" cy="53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228300" y="12484100"/>
            <a:ext cx="520700" cy="52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1803400"/>
            <a:ext cx="7010400" cy="218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37600" y="1435100"/>
            <a:ext cx="24638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6700" y="5537200"/>
            <a:ext cx="9131300" cy="328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53700" y="317500"/>
            <a:ext cx="13208000" cy="130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6700" y="3759200"/>
            <a:ext cx="10083800" cy="177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